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11"/>
  </p:notesMasterIdLst>
  <p:handoutMasterIdLst>
    <p:handoutMasterId r:id="rId12"/>
  </p:handoutMasterIdLst>
  <p:sldIdLst>
    <p:sldId id="257" r:id="rId2"/>
    <p:sldId id="258" r:id="rId3"/>
    <p:sldId id="259" r:id="rId4"/>
    <p:sldId id="260" r:id="rId5"/>
    <p:sldId id="261" r:id="rId6"/>
    <p:sldId id="262" r:id="rId7"/>
    <p:sldId id="263" r:id="rId8"/>
    <p:sldId id="266"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obala" userId="e0d69d41-9aa4-41fd-9601-631bfae222f9" providerId="ADAL" clId="{99A2E52D-0EB1-46D0-9EE5-0EA3586FB27F}"/>
    <pc:docChg chg="custSel modSld">
      <pc:chgData name="Anna Sobala" userId="e0d69d41-9aa4-41fd-9601-631bfae222f9" providerId="ADAL" clId="{99A2E52D-0EB1-46D0-9EE5-0EA3586FB27F}" dt="2023-01-31T14:46:03.203" v="253" actId="20577"/>
      <pc:docMkLst>
        <pc:docMk/>
      </pc:docMkLst>
      <pc:sldChg chg="modSp mod">
        <pc:chgData name="Anna Sobala" userId="e0d69d41-9aa4-41fd-9601-631bfae222f9" providerId="ADAL" clId="{99A2E52D-0EB1-46D0-9EE5-0EA3586FB27F}" dt="2023-01-31T14:45:01.134" v="238" actId="6549"/>
        <pc:sldMkLst>
          <pc:docMk/>
          <pc:sldMk cId="2598568302" sldId="259"/>
        </pc:sldMkLst>
        <pc:spChg chg="mod">
          <ac:chgData name="Anna Sobala" userId="e0d69d41-9aa4-41fd-9601-631bfae222f9" providerId="ADAL" clId="{99A2E52D-0EB1-46D0-9EE5-0EA3586FB27F}" dt="2023-01-31T14:45:01.134" v="238" actId="6549"/>
          <ac:spMkLst>
            <pc:docMk/>
            <pc:sldMk cId="2598568302" sldId="259"/>
            <ac:spMk id="3" creationId="{A995509A-71CF-41FA-B8A3-EE9EC5E03663}"/>
          </ac:spMkLst>
        </pc:spChg>
      </pc:sldChg>
      <pc:sldChg chg="modSp mod">
        <pc:chgData name="Anna Sobala" userId="e0d69d41-9aa4-41fd-9601-631bfae222f9" providerId="ADAL" clId="{99A2E52D-0EB1-46D0-9EE5-0EA3586FB27F}" dt="2023-01-31T14:46:03.203" v="253" actId="20577"/>
        <pc:sldMkLst>
          <pc:docMk/>
          <pc:sldMk cId="144422665" sldId="262"/>
        </pc:sldMkLst>
        <pc:spChg chg="mod">
          <ac:chgData name="Anna Sobala" userId="e0d69d41-9aa4-41fd-9601-631bfae222f9" providerId="ADAL" clId="{99A2E52D-0EB1-46D0-9EE5-0EA3586FB27F}" dt="2023-01-31T14:46:03.203" v="253" actId="20577"/>
          <ac:spMkLst>
            <pc:docMk/>
            <pc:sldMk cId="144422665" sldId="262"/>
            <ac:spMk id="3" creationId="{D296F393-147D-4348-A86A-D523D61796D7}"/>
          </ac:spMkLst>
        </pc:spChg>
      </pc:sldChg>
      <pc:sldChg chg="modSp mod">
        <pc:chgData name="Anna Sobala" userId="e0d69d41-9aa4-41fd-9601-631bfae222f9" providerId="ADAL" clId="{99A2E52D-0EB1-46D0-9EE5-0EA3586FB27F}" dt="2023-01-31T14:42:16.164" v="44" actId="20577"/>
        <pc:sldMkLst>
          <pc:docMk/>
          <pc:sldMk cId="44938567" sldId="264"/>
        </pc:sldMkLst>
        <pc:spChg chg="mod">
          <ac:chgData name="Anna Sobala" userId="e0d69d41-9aa4-41fd-9601-631bfae222f9" providerId="ADAL" clId="{99A2E52D-0EB1-46D0-9EE5-0EA3586FB27F}" dt="2023-01-31T14:42:16.164" v="44" actId="20577"/>
          <ac:spMkLst>
            <pc:docMk/>
            <pc:sldMk cId="44938567" sldId="264"/>
            <ac:spMk id="3" creationId="{3F3EBC5F-2783-4CF8-97CC-D0B775367D18}"/>
          </ac:spMkLst>
        </pc:spChg>
      </pc:sldChg>
      <pc:sldChg chg="modSp mod">
        <pc:chgData name="Anna Sobala" userId="e0d69d41-9aa4-41fd-9601-631bfae222f9" providerId="ADAL" clId="{99A2E52D-0EB1-46D0-9EE5-0EA3586FB27F}" dt="2023-01-31T14:41:13.044" v="36" actId="20577"/>
        <pc:sldMkLst>
          <pc:docMk/>
          <pc:sldMk cId="2500021243" sldId="266"/>
        </pc:sldMkLst>
        <pc:spChg chg="mod">
          <ac:chgData name="Anna Sobala" userId="e0d69d41-9aa4-41fd-9601-631bfae222f9" providerId="ADAL" clId="{99A2E52D-0EB1-46D0-9EE5-0EA3586FB27F}" dt="2023-01-31T14:41:13.044" v="36" actId="20577"/>
          <ac:spMkLst>
            <pc:docMk/>
            <pc:sldMk cId="2500021243" sldId="266"/>
            <ac:spMk id="3" creationId="{39710497-9342-4B80-A42B-FD138B256163}"/>
          </ac:spMkLst>
        </pc:spChg>
      </pc:sldChg>
    </pc:docChg>
  </pc:docChgLst>
  <pc:docChgLst>
    <pc:chgData name="Anna Sobala" userId="e0d69d41-9aa4-41fd-9601-631bfae222f9" providerId="ADAL" clId="{6CE53C72-F915-4C2F-91F1-62A482C10B1F}"/>
    <pc:docChg chg="custSel modSld">
      <pc:chgData name="Anna Sobala" userId="e0d69d41-9aa4-41fd-9601-631bfae222f9" providerId="ADAL" clId="{6CE53C72-F915-4C2F-91F1-62A482C10B1F}" dt="2023-02-03T10:56:03.648" v="524" actId="20577"/>
      <pc:docMkLst>
        <pc:docMk/>
      </pc:docMkLst>
      <pc:sldChg chg="modSp mod">
        <pc:chgData name="Anna Sobala" userId="e0d69d41-9aa4-41fd-9601-631bfae222f9" providerId="ADAL" clId="{6CE53C72-F915-4C2F-91F1-62A482C10B1F}" dt="2023-02-03T10:52:15.141" v="256" actId="20577"/>
        <pc:sldMkLst>
          <pc:docMk/>
          <pc:sldMk cId="1412884531" sldId="260"/>
        </pc:sldMkLst>
        <pc:spChg chg="mod">
          <ac:chgData name="Anna Sobala" userId="e0d69d41-9aa4-41fd-9601-631bfae222f9" providerId="ADAL" clId="{6CE53C72-F915-4C2F-91F1-62A482C10B1F}" dt="2023-02-03T10:52:15.141" v="256" actId="20577"/>
          <ac:spMkLst>
            <pc:docMk/>
            <pc:sldMk cId="1412884531" sldId="260"/>
            <ac:spMk id="3" creationId="{60984509-642C-4634-A89A-6811DAB3D3A9}"/>
          </ac:spMkLst>
        </pc:spChg>
      </pc:sldChg>
      <pc:sldChg chg="modSp mod">
        <pc:chgData name="Anna Sobala" userId="e0d69d41-9aa4-41fd-9601-631bfae222f9" providerId="ADAL" clId="{6CE53C72-F915-4C2F-91F1-62A482C10B1F}" dt="2023-02-03T10:55:36.225" v="509" actId="20577"/>
        <pc:sldMkLst>
          <pc:docMk/>
          <pc:sldMk cId="2708712019" sldId="261"/>
        </pc:sldMkLst>
        <pc:spChg chg="mod">
          <ac:chgData name="Anna Sobala" userId="e0d69d41-9aa4-41fd-9601-631bfae222f9" providerId="ADAL" clId="{6CE53C72-F915-4C2F-91F1-62A482C10B1F}" dt="2023-02-03T10:55:36.225" v="509" actId="20577"/>
          <ac:spMkLst>
            <pc:docMk/>
            <pc:sldMk cId="2708712019" sldId="261"/>
            <ac:spMk id="3" creationId="{8FADFFF1-0050-4F9C-B2B2-DB5847762AF3}"/>
          </ac:spMkLst>
        </pc:spChg>
      </pc:sldChg>
      <pc:sldChg chg="modSp mod">
        <pc:chgData name="Anna Sobala" userId="e0d69d41-9aa4-41fd-9601-631bfae222f9" providerId="ADAL" clId="{6CE53C72-F915-4C2F-91F1-62A482C10B1F}" dt="2023-02-03T10:56:03.648" v="524" actId="20577"/>
        <pc:sldMkLst>
          <pc:docMk/>
          <pc:sldMk cId="144422665" sldId="262"/>
        </pc:sldMkLst>
        <pc:spChg chg="mod">
          <ac:chgData name="Anna Sobala" userId="e0d69d41-9aa4-41fd-9601-631bfae222f9" providerId="ADAL" clId="{6CE53C72-F915-4C2F-91F1-62A482C10B1F}" dt="2023-02-03T10:56:03.648" v="524" actId="20577"/>
          <ac:spMkLst>
            <pc:docMk/>
            <pc:sldMk cId="144422665" sldId="262"/>
            <ac:spMk id="3" creationId="{D296F393-147D-4348-A86A-D523D61796D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8DB5D7D5-6A1C-4ABC-8850-759A9D876047}">
      <dgm:prSet custT="1"/>
      <dgm:spPr/>
      <dgm:t>
        <a:bodyPr rtlCol="0"/>
        <a:lstStyle/>
        <a:p>
          <a:pPr rtl="0"/>
          <a:r>
            <a:rPr lang="pl" sz="1800" b="1" dirty="0">
              <a:solidFill>
                <a:schemeClr val="tx1"/>
              </a:solidFill>
            </a:rPr>
            <a:t>2016</a:t>
          </a:r>
        </a:p>
      </dgm:t>
    </dgm:pt>
    <dgm:pt modelId="{D8874F40-D7B0-41DE-BB6F-A6014FEAB2D7}" type="parTrans" cxnId="{C5202EE1-10E9-4076-9D55-9E0CF8B152AF}">
      <dgm:prSet/>
      <dgm:spPr/>
      <dgm:t>
        <a:bodyPr rtlCol="0"/>
        <a:lstStyle/>
        <a:p>
          <a:pPr rtl="0"/>
          <a:endParaRPr lang="en-US"/>
        </a:p>
      </dgm:t>
    </dgm:pt>
    <dgm:pt modelId="{BD6E0A2E-99C8-4F5A-971A-CD211D1099FF}" type="sibTrans" cxnId="{C5202EE1-10E9-4076-9D55-9E0CF8B152AF}">
      <dgm:prSet/>
      <dgm:spPr/>
      <dgm:t>
        <a:bodyPr rtlCol="0"/>
        <a:lstStyle/>
        <a:p>
          <a:pPr rtl="0"/>
          <a:endParaRPr lang="en-US"/>
        </a:p>
      </dgm:t>
    </dgm:pt>
    <dgm:pt modelId="{96262926-A67D-4E4E-9515-5EBC67F0B634}">
      <dgm:prSet custT="1"/>
      <dgm:spPr/>
      <dgm:t>
        <a:bodyPr rtlCol="0"/>
        <a:lstStyle/>
        <a:p>
          <a:pPr rtl="0"/>
          <a:r>
            <a:rPr lang="pl" sz="2400" b="1" dirty="0"/>
            <a:t>Otwieramy 2 klasy międzynarodowe </a:t>
          </a:r>
        </a:p>
      </dgm:t>
    </dgm:pt>
    <dgm:pt modelId="{EC74E552-C501-4B0E-9400-E8B410F53D50}" type="parTrans" cxnId="{8C5B110A-FBC3-4CBF-BED2-413E87D4DAD5}">
      <dgm:prSet/>
      <dgm:spPr/>
      <dgm:t>
        <a:bodyPr rtlCol="0"/>
        <a:lstStyle/>
        <a:p>
          <a:pPr rtl="0"/>
          <a:endParaRPr lang="en-US"/>
        </a:p>
      </dgm:t>
    </dgm:pt>
    <dgm:pt modelId="{1DA7ACEB-F642-43C1-BCB5-F580B9B985B9}" type="sibTrans" cxnId="{8C5B110A-FBC3-4CBF-BED2-413E87D4DAD5}">
      <dgm:prSet/>
      <dgm:spPr/>
      <dgm:t>
        <a:bodyPr rtlCol="0"/>
        <a:lstStyle/>
        <a:p>
          <a:pPr rtl="0"/>
          <a:endParaRPr lang="en-US"/>
        </a:p>
      </dgm:t>
    </dgm:pt>
    <dgm:pt modelId="{C5146535-FD3D-4589-98A3-623B8DA4B8DB}">
      <dgm:prSet custT="1"/>
      <dgm:spPr/>
      <dgm:t>
        <a:bodyPr rtlCol="0"/>
        <a:lstStyle/>
        <a:p>
          <a:pPr rtl="0"/>
          <a:r>
            <a:rPr lang="pl" sz="1800" b="1" dirty="0">
              <a:solidFill>
                <a:schemeClr val="tx1"/>
              </a:solidFill>
            </a:rPr>
            <a:t>2018</a:t>
          </a:r>
        </a:p>
      </dgm:t>
    </dgm:pt>
    <dgm:pt modelId="{20848F78-EC70-4162-96CE-CC68006930F0}" type="parTrans" cxnId="{8EBF857E-7408-4941-91E4-293B0F59EEF7}">
      <dgm:prSet/>
      <dgm:spPr/>
      <dgm:t>
        <a:bodyPr rtlCol="0"/>
        <a:lstStyle/>
        <a:p>
          <a:pPr rtl="0"/>
          <a:endParaRPr lang="en-US"/>
        </a:p>
      </dgm:t>
    </dgm:pt>
    <dgm:pt modelId="{7A3CCAF8-AC3A-401E-AEDD-44BBC1AA9C31}" type="sibTrans" cxnId="{8EBF857E-7408-4941-91E4-293B0F59EEF7}">
      <dgm:prSet/>
      <dgm:spPr/>
      <dgm:t>
        <a:bodyPr rtlCol="0"/>
        <a:lstStyle/>
        <a:p>
          <a:pPr rtl="0"/>
          <a:endParaRPr lang="en-US"/>
        </a:p>
      </dgm:t>
    </dgm:pt>
    <dgm:pt modelId="{E80CA270-6C90-4E17-ACEA-46B56AD54DD1}">
      <dgm:prSet custT="1"/>
      <dgm:spPr/>
      <dgm:t>
        <a:bodyPr rtlCol="0"/>
        <a:lstStyle/>
        <a:p>
          <a:pPr rtl="0"/>
          <a:r>
            <a:rPr lang="pl" sz="2400" b="1" dirty="0"/>
            <a:t>Pierwsza matura międzynarodowa</a:t>
          </a:r>
        </a:p>
        <a:p>
          <a:pPr rtl="0"/>
          <a:r>
            <a:rPr lang="pl" sz="2400" b="1" dirty="0"/>
            <a:t>w 2 SLO – średnia 38</a:t>
          </a:r>
        </a:p>
      </dgm:t>
    </dgm:pt>
    <dgm:pt modelId="{7EEC8067-96EF-4BE0-8BE3-BA59ED78A31F}" type="parTrans" cxnId="{2DC28DF8-5C1B-4F53-A4C1-D5B63FB54BAF}">
      <dgm:prSet/>
      <dgm:spPr/>
      <dgm:t>
        <a:bodyPr rtlCol="0"/>
        <a:lstStyle/>
        <a:p>
          <a:pPr rtl="0"/>
          <a:endParaRPr lang="en-US"/>
        </a:p>
      </dgm:t>
    </dgm:pt>
    <dgm:pt modelId="{1AFE46E5-6B07-4894-8ECB-21BD7E7B8AF1}" type="sibTrans" cxnId="{2DC28DF8-5C1B-4F53-A4C1-D5B63FB54BAF}">
      <dgm:prSet/>
      <dgm:spPr/>
      <dgm:t>
        <a:bodyPr rtlCol="0"/>
        <a:lstStyle/>
        <a:p>
          <a:pPr rtl="0"/>
          <a:endParaRPr lang="en-US"/>
        </a:p>
      </dgm:t>
    </dgm:pt>
    <dgm:pt modelId="{09C152DA-7620-4852-8162-A77EC3609F3F}">
      <dgm:prSet custT="1"/>
      <dgm:spPr/>
      <dgm:t>
        <a:bodyPr rtlCol="0"/>
        <a:lstStyle/>
        <a:p>
          <a:pPr rtl="0"/>
          <a:r>
            <a:rPr lang="pl" sz="1800" b="1" dirty="0">
              <a:solidFill>
                <a:schemeClr val="tx1"/>
              </a:solidFill>
            </a:rPr>
            <a:t>2020</a:t>
          </a:r>
        </a:p>
      </dgm:t>
    </dgm:pt>
    <dgm:pt modelId="{9F6D14C0-6C82-4CBD-8D6D-B0E117B6F2ED}" type="parTrans" cxnId="{23ECAC8B-17A4-4883-AA0E-06D66B7E788A}">
      <dgm:prSet/>
      <dgm:spPr/>
      <dgm:t>
        <a:bodyPr rtlCol="0"/>
        <a:lstStyle/>
        <a:p>
          <a:pPr rtl="0"/>
          <a:endParaRPr lang="en-US"/>
        </a:p>
      </dgm:t>
    </dgm:pt>
    <dgm:pt modelId="{0AE8D36D-0F0F-4206-AE39-0A2D73987B68}" type="sibTrans" cxnId="{23ECAC8B-17A4-4883-AA0E-06D66B7E788A}">
      <dgm:prSet/>
      <dgm:spPr/>
      <dgm:t>
        <a:bodyPr rtlCol="0"/>
        <a:lstStyle/>
        <a:p>
          <a:pPr rtl="0"/>
          <a:endParaRPr lang="en-US"/>
        </a:p>
      </dgm:t>
    </dgm:pt>
    <dgm:pt modelId="{6C8937BE-93F8-4DED-8538-1C601DAEBA66}">
      <dgm:prSet custT="1"/>
      <dgm:spPr/>
      <dgm:t>
        <a:bodyPr rtlCol="0"/>
        <a:lstStyle/>
        <a:p>
          <a:pPr rtl="0"/>
          <a:r>
            <a:rPr lang="pl" sz="2400" b="1" dirty="0"/>
            <a:t>Powstaje koncepcja klas Pre-DP</a:t>
          </a:r>
        </a:p>
      </dgm:t>
    </dgm:pt>
    <dgm:pt modelId="{77D169C6-D77F-456D-B18B-D7BE016AD87A}" type="parTrans" cxnId="{FAA8D3DD-12E8-457D-9144-B037C5678347}">
      <dgm:prSet/>
      <dgm:spPr/>
      <dgm:t>
        <a:bodyPr rtlCol="0"/>
        <a:lstStyle/>
        <a:p>
          <a:pPr rtl="0"/>
          <a:endParaRPr lang="en-US"/>
        </a:p>
      </dgm:t>
    </dgm:pt>
    <dgm:pt modelId="{A97BE953-FA9D-4BA6-A92C-494DB1F3BA59}" type="sibTrans" cxnId="{FAA8D3DD-12E8-457D-9144-B037C5678347}">
      <dgm:prSet/>
      <dgm:spPr/>
      <dgm:t>
        <a:bodyPr rtlCol="0"/>
        <a:lstStyle/>
        <a:p>
          <a:pPr rtl="0"/>
          <a:endParaRPr lang="en-US"/>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3">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3">
        <dgm:presLayoutVars>
          <dgm:bulletEnabled val="1"/>
        </dgm:presLayoutVars>
      </dgm:prSet>
      <dgm:spPr/>
    </dgm:pt>
    <dgm:pt modelId="{122B38A3-0442-4747-820C-1F37877E2B0E}" type="pres">
      <dgm:prSet presAssocID="{8DB5D7D5-6A1C-4ABC-8850-759A9D876047}" presName="ConnectLine1" presStyleLbl="sibTrans1D1" presStyleIdx="0" presStyleCnt="3"/>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3"/>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3">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3">
        <dgm:presLayoutVars>
          <dgm:bulletEnabled val="1"/>
        </dgm:presLayoutVars>
      </dgm:prSet>
      <dgm:spPr/>
    </dgm:pt>
    <dgm:pt modelId="{DBA410EB-5F61-4F46-92D9-C5B0AA59EE15}" type="pres">
      <dgm:prSet presAssocID="{C5146535-FD3D-4589-98A3-623B8DA4B8DB}" presName="ConnectLine1" presStyleLbl="sibTrans1D1" presStyleIdx="1" presStyleCnt="3"/>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3"/>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3">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3">
        <dgm:presLayoutVars>
          <dgm:bulletEnabled val="1"/>
        </dgm:presLayoutVars>
      </dgm:prSet>
      <dgm:spPr/>
    </dgm:pt>
    <dgm:pt modelId="{440E9361-37D2-4157-AF38-7B49AD23708B}" type="pres">
      <dgm:prSet presAssocID="{09C152DA-7620-4852-8162-A77EC3609F3F}" presName="ConnectLine1" presStyleLbl="sibTrans1D1" presStyleIdx="2" presStyleCnt="3"/>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3"/>
      <dgm:spPr/>
    </dgm:pt>
    <dgm:pt modelId="{4174F691-D9D3-451C-9893-D177DC3AED58}" type="pres">
      <dgm:prSet presAssocID="{09C152DA-7620-4852-8162-A77EC3609F3F}"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84C67813-55CE-4EBC-9032-03BD847DC17E}" type="presOf" srcId="{6A70FD8F-0050-42E3-8B3A-6ED7CFB9852E}" destId="{AB52B3CC-6563-466D-BFC3-9B6B5AFA0881}" srcOrd="0" destOrd="0" presId="urn:microsoft.com/office/officeart/2016/7/layout/RoundedRectangleTimeline"/>
    <dgm:cxn modelId="{22ECA226-C4EA-44F1-BCB5-77F78841DA6F}" type="presOf" srcId="{09C152DA-7620-4852-8162-A77EC3609F3F}" destId="{566B79CB-1A41-4F5C-BF91-58D94BF93913}" srcOrd="0" destOrd="0" presId="urn:microsoft.com/office/officeart/2016/7/layout/RoundedRectangleTimeline"/>
    <dgm:cxn modelId="{E2BBA750-A5E4-4F50-BE16-016934379F81}" type="presOf" srcId="{6C8937BE-93F8-4DED-8538-1C601DAEBA66}" destId="{B4723E2A-4FF1-452A-BD25-8EC364F15A6F}"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F9540599-A193-456C-A9A9-8962E3855B0B}" type="presOf" srcId="{96262926-A67D-4E4E-9515-5EBC67F0B634}" destId="{5A1B764B-0DC5-47CD-BDEA-9E67799496EC}"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2320514" y="389684"/>
          <a:ext cx="378460" cy="3005230"/>
        </a:xfrm>
        <a:prstGeom prst="round2SameRect">
          <a:avLst/>
        </a:prstGeom>
        <a:solidFill>
          <a:schemeClr val="accent1">
            <a:shade val="80000"/>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None/>
          </a:pPr>
          <a:r>
            <a:rPr lang="pl" sz="1800" b="1" kern="1200" dirty="0">
              <a:solidFill>
                <a:schemeClr val="tx1"/>
              </a:solidFill>
            </a:rPr>
            <a:t>2016</a:t>
          </a:r>
        </a:p>
      </dsp:txBody>
      <dsp:txXfrm rot="5400000">
        <a:off x="1025605" y="1721544"/>
        <a:ext cx="2986755" cy="341510"/>
      </dsp:txXfrm>
    </dsp:sp>
    <dsp:sp modelId="{5A1B764B-0DC5-47CD-BDEA-9E67799496EC}">
      <dsp:nvSpPr>
        <dsp:cNvPr id="0" name=""/>
        <dsp:cNvSpPr/>
      </dsp:nvSpPr>
      <dsp:spPr>
        <a:xfrm>
          <a:off x="5385" y="0"/>
          <a:ext cx="5008717" cy="1324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82880" numCol="1" spcCol="1270" rtlCol="0" anchor="b" anchorCtr="1">
          <a:noAutofit/>
        </a:bodyPr>
        <a:lstStyle/>
        <a:p>
          <a:pPr marL="0" lvl="0" indent="0" algn="ctr" defTabSz="1066800" rtl="0">
            <a:lnSpc>
              <a:spcPct val="90000"/>
            </a:lnSpc>
            <a:spcBef>
              <a:spcPct val="0"/>
            </a:spcBef>
            <a:spcAft>
              <a:spcPct val="35000"/>
            </a:spcAft>
            <a:buNone/>
          </a:pPr>
          <a:r>
            <a:rPr lang="pl" sz="2400" b="1" kern="1200" dirty="0"/>
            <a:t>Otwieramy 2 klasy międzynarodowe </a:t>
          </a:r>
        </a:p>
      </dsp:txBody>
      <dsp:txXfrm>
        <a:off x="5385" y="0"/>
        <a:ext cx="5008717" cy="1324610"/>
      </dsp:txXfrm>
    </dsp:sp>
    <dsp:sp modelId="{122B38A3-0442-4747-820C-1F37877E2B0E}">
      <dsp:nvSpPr>
        <dsp:cNvPr id="0" name=""/>
        <dsp:cNvSpPr/>
      </dsp:nvSpPr>
      <dsp:spPr>
        <a:xfrm>
          <a:off x="2509744" y="1400301"/>
          <a:ext cx="0" cy="302768"/>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2471898" y="1324609"/>
          <a:ext cx="75692" cy="75692"/>
        </a:xfrm>
        <a:prstGeom prst="ellipse">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4012359" y="1703070"/>
          <a:ext cx="3005230" cy="378460"/>
        </a:xfrm>
        <a:prstGeom prst="rect">
          <a:avLst/>
        </a:prstGeom>
        <a:solidFill>
          <a:schemeClr val="accent1">
            <a:shade val="80000"/>
            <a:hueOff val="147939"/>
            <a:satOff val="-17183"/>
            <a:lumOff val="16531"/>
            <a:alphaOff val="0"/>
          </a:schemeClr>
        </a:solidFill>
        <a:ln w="15875" cap="flat" cmpd="sng" algn="ctr">
          <a:solidFill>
            <a:schemeClr val="accent1">
              <a:shade val="80000"/>
              <a:hueOff val="147939"/>
              <a:satOff val="-17183"/>
              <a:lumOff val="165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None/>
          </a:pPr>
          <a:r>
            <a:rPr lang="pl" sz="1800" b="1" kern="1200" dirty="0">
              <a:solidFill>
                <a:schemeClr val="tx1"/>
              </a:solidFill>
            </a:rPr>
            <a:t>2018</a:t>
          </a:r>
        </a:p>
      </dsp:txBody>
      <dsp:txXfrm>
        <a:off x="4012359" y="1703070"/>
        <a:ext cx="3005230" cy="378460"/>
      </dsp:txXfrm>
    </dsp:sp>
    <dsp:sp modelId="{DF65791B-462E-4589-B98D-F60587330CA8}">
      <dsp:nvSpPr>
        <dsp:cNvPr id="0" name=""/>
        <dsp:cNvSpPr/>
      </dsp:nvSpPr>
      <dsp:spPr>
        <a:xfrm>
          <a:off x="3010616" y="2459990"/>
          <a:ext cx="5008717" cy="1324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0" numCol="1" spcCol="1270" rtlCol="0" anchor="t" anchorCtr="1">
          <a:noAutofit/>
        </a:bodyPr>
        <a:lstStyle/>
        <a:p>
          <a:pPr marL="0" lvl="0" indent="0" algn="ctr" defTabSz="1066800" rtl="0">
            <a:lnSpc>
              <a:spcPct val="90000"/>
            </a:lnSpc>
            <a:spcBef>
              <a:spcPct val="0"/>
            </a:spcBef>
            <a:spcAft>
              <a:spcPct val="35000"/>
            </a:spcAft>
            <a:buNone/>
          </a:pPr>
          <a:r>
            <a:rPr lang="pl" sz="2400" b="1" kern="1200" dirty="0"/>
            <a:t>Pierwsza matura międzynarodowa</a:t>
          </a:r>
        </a:p>
        <a:p>
          <a:pPr marL="0" lvl="0" indent="0" algn="ctr" defTabSz="1066800" rtl="0">
            <a:lnSpc>
              <a:spcPct val="90000"/>
            </a:lnSpc>
            <a:spcBef>
              <a:spcPct val="0"/>
            </a:spcBef>
            <a:spcAft>
              <a:spcPct val="35000"/>
            </a:spcAft>
            <a:buNone/>
          </a:pPr>
          <a:r>
            <a:rPr lang="pl" sz="2400" b="1" kern="1200" dirty="0"/>
            <a:t>w 2 SLO – średnia 38</a:t>
          </a:r>
        </a:p>
      </dsp:txBody>
      <dsp:txXfrm>
        <a:off x="3010616" y="2459990"/>
        <a:ext cx="5008717" cy="1324610"/>
      </dsp:txXfrm>
    </dsp:sp>
    <dsp:sp modelId="{DBA410EB-5F61-4F46-92D9-C5B0AA59EE15}">
      <dsp:nvSpPr>
        <dsp:cNvPr id="0" name=""/>
        <dsp:cNvSpPr/>
      </dsp:nvSpPr>
      <dsp:spPr>
        <a:xfrm>
          <a:off x="5514975" y="2081530"/>
          <a:ext cx="0" cy="302768"/>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5477128" y="2384298"/>
          <a:ext cx="75692" cy="75692"/>
        </a:xfrm>
        <a:prstGeom prst="ellipse">
          <a:avLst/>
        </a:prstGeom>
        <a:solidFill>
          <a:schemeClr val="accent1">
            <a:shade val="80000"/>
            <a:hueOff val="147939"/>
            <a:satOff val="-17183"/>
            <a:lumOff val="165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rot="5400000">
          <a:off x="8330975" y="389684"/>
          <a:ext cx="378460" cy="3005230"/>
        </a:xfrm>
        <a:prstGeom prst="round2SameRect">
          <a:avLst/>
        </a:prstGeom>
        <a:solidFill>
          <a:schemeClr val="accent1">
            <a:shade val="80000"/>
            <a:hueOff val="295878"/>
            <a:satOff val="-34366"/>
            <a:lumOff val="33062"/>
            <a:alphaOff val="0"/>
          </a:schemeClr>
        </a:solidFill>
        <a:ln w="15875" cap="flat" cmpd="sng" algn="ctr">
          <a:solidFill>
            <a:schemeClr val="accent1">
              <a:shade val="80000"/>
              <a:hueOff val="295878"/>
              <a:satOff val="-34366"/>
              <a:lumOff val="330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None/>
          </a:pPr>
          <a:r>
            <a:rPr lang="pl" sz="1800" b="1" kern="1200" dirty="0">
              <a:solidFill>
                <a:schemeClr val="tx1"/>
              </a:solidFill>
            </a:rPr>
            <a:t>2020</a:t>
          </a:r>
        </a:p>
      </dsp:txBody>
      <dsp:txXfrm rot="-5400000">
        <a:off x="7017591" y="1721544"/>
        <a:ext cx="2986755" cy="341510"/>
      </dsp:txXfrm>
    </dsp:sp>
    <dsp:sp modelId="{B4723E2A-4FF1-452A-BD25-8EC364F15A6F}">
      <dsp:nvSpPr>
        <dsp:cNvPr id="0" name=""/>
        <dsp:cNvSpPr/>
      </dsp:nvSpPr>
      <dsp:spPr>
        <a:xfrm>
          <a:off x="6015846" y="0"/>
          <a:ext cx="5008717" cy="1324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82880" numCol="1" spcCol="1270" rtlCol="0" anchor="b" anchorCtr="1">
          <a:noAutofit/>
        </a:bodyPr>
        <a:lstStyle/>
        <a:p>
          <a:pPr marL="0" lvl="0" indent="0" algn="ctr" defTabSz="1066800" rtl="0">
            <a:lnSpc>
              <a:spcPct val="90000"/>
            </a:lnSpc>
            <a:spcBef>
              <a:spcPct val="0"/>
            </a:spcBef>
            <a:spcAft>
              <a:spcPct val="35000"/>
            </a:spcAft>
            <a:buNone/>
          </a:pPr>
          <a:r>
            <a:rPr lang="pl" sz="2400" b="1" kern="1200" dirty="0"/>
            <a:t>Powstaje koncepcja klas Pre-DP</a:t>
          </a:r>
        </a:p>
      </dsp:txBody>
      <dsp:txXfrm>
        <a:off x="6015846" y="0"/>
        <a:ext cx="5008717" cy="1324610"/>
      </dsp:txXfrm>
    </dsp:sp>
    <dsp:sp modelId="{440E9361-37D2-4157-AF38-7B49AD23708B}">
      <dsp:nvSpPr>
        <dsp:cNvPr id="0" name=""/>
        <dsp:cNvSpPr/>
      </dsp:nvSpPr>
      <dsp:spPr>
        <a:xfrm>
          <a:off x="8520205" y="1400301"/>
          <a:ext cx="0" cy="302768"/>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8482359" y="1324609"/>
          <a:ext cx="75692" cy="75692"/>
        </a:xfrm>
        <a:prstGeom prst="ellipse">
          <a:avLst/>
        </a:prstGeom>
        <a:solidFill>
          <a:schemeClr val="accent1">
            <a:shade val="80000"/>
            <a:hueOff val="295878"/>
            <a:satOff val="-34366"/>
            <a:lumOff val="330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41B49EE-D55C-4AD5-AE6A-B09AB57F7266}" type="datetime1">
              <a:rPr lang="pl-PL" smtClean="0"/>
              <a:t>03.02.2023</a:t>
            </a:fld>
            <a:endParaRPr lang="en-US"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3051B73-E311-44BF-8D6D-9137AB9F3DE8}" type="datetime1">
              <a:rPr lang="pl-PL" smtClean="0"/>
              <a:t>03.02.2023</a:t>
            </a:fld>
            <a:endParaRPr lang="en-US"/>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
              <a:t>Kliknij, aby edytować style wzorca tekstu</a:t>
            </a:r>
            <a:endParaRPr lang="en-US"/>
          </a:p>
          <a:p>
            <a:pPr lvl="1" rtl="0"/>
            <a:r>
              <a:rPr lang="pl"/>
              <a:t>Drugi poziom</a:t>
            </a:r>
          </a:p>
          <a:p>
            <a:pPr lvl="2" rtl="0"/>
            <a:r>
              <a:rPr lang="pl"/>
              <a:t>Trzeci poziom</a:t>
            </a:r>
          </a:p>
          <a:p>
            <a:pPr lvl="3" rtl="0"/>
            <a:r>
              <a:rPr lang="pl"/>
              <a:t>Czwarty poziom</a:t>
            </a:r>
          </a:p>
          <a:p>
            <a:pPr lvl="4" rtl="0"/>
            <a:r>
              <a:rPr lang="pl"/>
              <a:t>Piąty poziom</a:t>
            </a:r>
            <a:endParaRPr lang="en-US"/>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pPr rtl="0"/>
            <a:fld id="{6A255EE4-F95C-49B3-ACD4-7CA3D00C795E}" type="datetime1">
              <a:rPr lang="pl-PL" smtClean="0"/>
              <a:t>03.02.2023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pPr rtl="0"/>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pPr rtl="0"/>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95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fld id="{161BBFD0-E849-4FC2-BFF9-605B90695325}" type="datetime1">
              <a:rPr lang="pl-PL" smtClean="0"/>
              <a:t>03.02.2023</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036963470"/>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rtl="0"/>
            <a:fld id="{161BBFD0-E849-4FC2-BFF9-605B90695325}" type="datetime1">
              <a:rPr lang="pl-PL" smtClean="0"/>
              <a:t>03.02.2023</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110133"/>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rtl="0"/>
            <a:fld id="{161BBFD0-E849-4FC2-BFF9-605B90695325}" type="datetime1">
              <a:rPr lang="pl-PL" smtClean="0"/>
              <a:t>03.02.2023</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6062342"/>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rtl="0"/>
            <a:fld id="{161BBFD0-E849-4FC2-BFF9-605B90695325}" type="datetime1">
              <a:rPr lang="pl-PL" smtClean="0"/>
              <a:t>03.02.2023</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623802357"/>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rtl="0"/>
            <a:fld id="{161BBFD0-E849-4FC2-BFF9-605B90695325}" type="datetime1">
              <a:rPr lang="pl-PL" smtClean="0"/>
              <a:t>03.02.2023</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326515"/>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rtl="0"/>
            <a:fld id="{161BBFD0-E849-4FC2-BFF9-605B90695325}" type="datetime1">
              <a:rPr lang="pl-PL" smtClean="0"/>
              <a:t>03.02.2023</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659447"/>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rtl="0"/>
            <a:fld id="{73F1D04E-0CE8-4348-8D3C-4F97263154FA}" type="datetime1">
              <a:rPr lang="pl-PL" smtClean="0"/>
              <a:t>03.02.2023</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5735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rtl="0"/>
            <a:fld id="{199848F2-EC7B-4A2E-A4EA-D56A99AC03B6}" type="datetime1">
              <a:rPr lang="pl-PL" smtClean="0"/>
              <a:t>03.02.2023</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734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pPr rtl="0"/>
            <a:fld id="{4002B9CC-9A39-4A3E-A11C-2AA5A4A43696}" type="datetime1">
              <a:rPr lang="pl-PL" smtClean="0"/>
              <a:t>03.02.2023</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3572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pPr rtl="0"/>
            <a:fld id="{143DF7B8-0E4E-4FC5-86DA-BF07D7501F68}" type="datetime1">
              <a:rPr lang="pl-PL" smtClean="0"/>
              <a:t>03.02.2023</a:t>
            </a:fld>
            <a:endParaRPr lang="en-US" dirty="0"/>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2"/>
          </p:nvPr>
        </p:nvSpPr>
        <p:spPr/>
        <p:txBody>
          <a:bodyPr/>
          <a:lstStyle/>
          <a:p>
            <a:pPr rtl="0"/>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85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pPr rtl="0"/>
            <a:fld id="{20115373-D71C-43CC-A9B0-C5F5B0EAD476}" type="datetime1">
              <a:rPr lang="pl-PL" smtClean="0"/>
              <a:t>03.02.2023</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48549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pPr rtl="0"/>
            <a:fld id="{C24BF620-47B2-4AAA-B965-6575C26AEC58}" type="datetime1">
              <a:rPr lang="pl-PL" smtClean="0"/>
              <a:t>03.02.2023</a:t>
            </a:fld>
            <a:endParaRPr lang="en-US" dirty="0"/>
          </a:p>
        </p:txBody>
      </p:sp>
      <p:sp>
        <p:nvSpPr>
          <p:cNvPr id="8" name="Footer Placeholder 7"/>
          <p:cNvSpPr>
            <a:spLocks noGrp="1"/>
          </p:cNvSpPr>
          <p:nvPr>
            <p:ph type="ftr" sz="quarter" idx="11"/>
          </p:nvPr>
        </p:nvSpPr>
        <p:spPr/>
        <p:txBody>
          <a:bodyPr/>
          <a:lstStyle/>
          <a:p>
            <a:pPr rtl="0"/>
            <a:endParaRPr lang="en-US" dirty="0"/>
          </a:p>
        </p:txBody>
      </p:sp>
      <p:sp>
        <p:nvSpPr>
          <p:cNvPr id="9" name="Slide Number Placeholder 8"/>
          <p:cNvSpPr>
            <a:spLocks noGrp="1"/>
          </p:cNvSpPr>
          <p:nvPr>
            <p:ph type="sldNum" sz="quarter" idx="12"/>
          </p:nvPr>
        </p:nvSpPr>
        <p:spPr/>
        <p:txBody>
          <a:bodyPr/>
          <a:lstStyle/>
          <a:p>
            <a:pPr rtl="0"/>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253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pPr rtl="0"/>
            <a:fld id="{98A70DB5-3B74-47E3-90B3-6FF4DAF5961C}" type="datetime1">
              <a:rPr lang="pl-PL" smtClean="0"/>
              <a:t>03.02.2023</a:t>
            </a:fld>
            <a:endParaRPr lang="en-US" dirty="0"/>
          </a:p>
        </p:txBody>
      </p:sp>
      <p:sp>
        <p:nvSpPr>
          <p:cNvPr id="4" name="Footer Placeholder 3"/>
          <p:cNvSpPr>
            <a:spLocks noGrp="1"/>
          </p:cNvSpPr>
          <p:nvPr>
            <p:ph type="ftr" sz="quarter" idx="11"/>
          </p:nvPr>
        </p:nvSpPr>
        <p:spPr/>
        <p:txBody>
          <a:bodyPr/>
          <a:lstStyle/>
          <a:p>
            <a:pPr rtl="0"/>
            <a:endParaRPr lang="en-US" dirty="0"/>
          </a:p>
        </p:txBody>
      </p:sp>
      <p:sp>
        <p:nvSpPr>
          <p:cNvPr id="5" name="Slide Number Placeholder 4"/>
          <p:cNvSpPr>
            <a:spLocks noGrp="1"/>
          </p:cNvSpPr>
          <p:nvPr>
            <p:ph type="sldNum" sz="quarter" idx="12"/>
          </p:nvPr>
        </p:nvSpPr>
        <p:spPr/>
        <p:txBody>
          <a:bodyPr/>
          <a:lstStyle/>
          <a:p>
            <a:pPr rtl="0"/>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496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5ECCD3F3-1BA2-48DE-B1B4-BBD3C3E3D436}" type="datetime1">
              <a:rPr lang="pl-PL" smtClean="0"/>
              <a:t>03.02.2023</a:t>
            </a:fld>
            <a:endParaRPr lang="en-US" dirty="0"/>
          </a:p>
        </p:txBody>
      </p:sp>
      <p:sp>
        <p:nvSpPr>
          <p:cNvPr id="3" name="Footer Placeholder 2"/>
          <p:cNvSpPr>
            <a:spLocks noGrp="1"/>
          </p:cNvSpPr>
          <p:nvPr>
            <p:ph type="ftr" sz="quarter" idx="11"/>
          </p:nvPr>
        </p:nvSpPr>
        <p:spPr/>
        <p:txBody>
          <a:bodyPr/>
          <a:lstStyle/>
          <a:p>
            <a:pPr rtl="0"/>
            <a:endParaRPr lang="en-US" dirty="0"/>
          </a:p>
        </p:txBody>
      </p:sp>
      <p:sp>
        <p:nvSpPr>
          <p:cNvPr id="4" name="Slide Number Placeholder 3"/>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09651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fld id="{5D2385E3-AC97-41FD-8DF3-B71EB60EA90E}" type="datetime1">
              <a:rPr lang="pl-PL" smtClean="0"/>
              <a:t>03.02.2023</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29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pPr rtl="0"/>
            <a:fld id="{8732DF53-D588-4215-BD5B-BCC4BBD41867}" type="datetime1">
              <a:rPr lang="pl-PL" smtClean="0"/>
              <a:t>03.02.2023</a:t>
            </a:fld>
            <a:endParaRPr lang="en-US" dirty="0"/>
          </a:p>
        </p:txBody>
      </p:sp>
      <p:sp>
        <p:nvSpPr>
          <p:cNvPr id="6" name="Footer Placeholder 5"/>
          <p:cNvSpPr>
            <a:spLocks noGrp="1"/>
          </p:cNvSpPr>
          <p:nvPr>
            <p:ph type="ftr" sz="quarter" idx="11"/>
          </p:nvPr>
        </p:nvSpPr>
        <p:spPr/>
        <p:txBody>
          <a:bodyPr/>
          <a:lstStyle/>
          <a:p>
            <a:pPr algn="l" rtl="0"/>
            <a:endParaRPr lang="en-US" dirty="0"/>
          </a:p>
        </p:txBody>
      </p:sp>
      <p:sp>
        <p:nvSpPr>
          <p:cNvPr id="7" name="Slide Number Placeholder 6"/>
          <p:cNvSpPr>
            <a:spLocks noGrp="1"/>
          </p:cNvSpPr>
          <p:nvPr>
            <p:ph type="sldNum" sz="quarter" idx="12"/>
          </p:nvPr>
        </p:nvSpPr>
        <p:spPr/>
        <p:txBody>
          <a:body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70160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161BBFD0-E849-4FC2-BFF9-605B90695325}" type="datetime1">
              <a:rPr lang="pl-PL" smtClean="0"/>
              <a:t>03.02.2023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00161193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Lst>
  <p:hf sldNum="0"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info_ib@2slo.pl" TargetMode="External"/><Relationship Id="rId2" Type="http://schemas.openxmlformats.org/officeDocument/2006/relationships/hyperlink" Target="http://www.2slo.p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21E816-31F5-48BB-BD02-D15F2F18B48A}"/>
              </a:ext>
            </a:extLst>
          </p:cNvPr>
          <p:cNvSpPr>
            <a:spLocks noGrp="1"/>
          </p:cNvSpPr>
          <p:nvPr>
            <p:ph type="ctrTitle"/>
          </p:nvPr>
        </p:nvSpPr>
        <p:spPr/>
        <p:txBody>
          <a:bodyPr rtlCol="0">
            <a:normAutofit/>
          </a:bodyPr>
          <a:lstStyle/>
          <a:p>
            <a:r>
              <a:rPr lang="pl-PL" sz="4400" dirty="0"/>
              <a:t>2</a:t>
            </a:r>
            <a:r>
              <a:rPr lang="pl-PL" sz="1800" dirty="0"/>
              <a:t>nd</a:t>
            </a:r>
            <a:r>
              <a:rPr lang="pl-PL" sz="4400" dirty="0"/>
              <a:t> SLO </a:t>
            </a:r>
            <a:r>
              <a:rPr lang="pl-PL" sz="2400" b="1" dirty="0">
                <a:latin typeface="+mn-lt"/>
              </a:rPr>
              <a:t>with </a:t>
            </a:r>
            <a:r>
              <a:rPr lang="pl-PL" sz="2400" b="1" dirty="0" err="1">
                <a:latin typeface="+mn-lt"/>
              </a:rPr>
              <a:t>international</a:t>
            </a:r>
            <a:r>
              <a:rPr lang="pl-PL" sz="2400" b="1" dirty="0">
                <a:latin typeface="+mn-lt"/>
              </a:rPr>
              <a:t> </a:t>
            </a:r>
            <a:r>
              <a:rPr lang="pl-PL" sz="2400" b="1" dirty="0" err="1">
                <a:latin typeface="+mn-lt"/>
              </a:rPr>
              <a:t>branches</a:t>
            </a:r>
            <a:r>
              <a:rPr lang="pl-PL" sz="4400" dirty="0"/>
              <a:t>		</a:t>
            </a:r>
            <a:endParaRPr lang="pl" sz="4400" dirty="0"/>
          </a:p>
        </p:txBody>
      </p:sp>
      <p:sp>
        <p:nvSpPr>
          <p:cNvPr id="3" name="Podtytuł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r>
              <a:rPr lang="pl-PL" sz="2000" b="1" dirty="0" err="1"/>
              <a:t>Pre</a:t>
            </a:r>
            <a:r>
              <a:rPr lang="pl-PL" sz="2000" b="1" dirty="0"/>
              <a:t>-DP </a:t>
            </a:r>
            <a:endParaRPr lang="pl" sz="2000" b="1" dirty="0"/>
          </a:p>
        </p:txBody>
      </p:sp>
      <p:pic>
        <p:nvPicPr>
          <p:cNvPr id="6" name="Obraz 5" descr="Zbliżenie logo&#10;&#10;Automatycznie generowany opis">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65666" y="5501163"/>
            <a:ext cx="11260667" cy="1246909"/>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562972-3449-42D1-8185-B4BEFD52AB44}"/>
              </a:ext>
            </a:extLst>
          </p:cNvPr>
          <p:cNvSpPr>
            <a:spLocks noGrp="1"/>
          </p:cNvSpPr>
          <p:nvPr>
            <p:ph type="title"/>
          </p:nvPr>
        </p:nvSpPr>
        <p:spPr/>
        <p:txBody>
          <a:bodyPr rtlCol="0">
            <a:normAutofit/>
          </a:bodyPr>
          <a:lstStyle/>
          <a:p>
            <a:pPr rtl="0"/>
            <a:r>
              <a:rPr lang="pl-PL" sz="3600" dirty="0"/>
              <a:t>Krótka</a:t>
            </a:r>
            <a:r>
              <a:rPr lang="pl" sz="3600" dirty="0"/>
              <a:t> historia</a:t>
            </a:r>
          </a:p>
        </p:txBody>
      </p:sp>
      <p:graphicFrame>
        <p:nvGraphicFramePr>
          <p:cNvPr id="4" name="Zawartość — symbol zastępczy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1741656632"/>
              </p:ext>
            </p:extLst>
          </p:nvPr>
        </p:nvGraphicFramePr>
        <p:xfrm>
          <a:off x="581025" y="2190751"/>
          <a:ext cx="11029950" cy="378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3697DC-E2FC-45FC-9A72-2E864CA53220}"/>
              </a:ext>
            </a:extLst>
          </p:cNvPr>
          <p:cNvSpPr>
            <a:spLocks noGrp="1"/>
          </p:cNvSpPr>
          <p:nvPr>
            <p:ph type="title"/>
          </p:nvPr>
        </p:nvSpPr>
        <p:spPr/>
        <p:txBody>
          <a:bodyPr>
            <a:normAutofit/>
          </a:bodyPr>
          <a:lstStyle/>
          <a:p>
            <a:r>
              <a:rPr lang="pl-PL" sz="3600" dirty="0"/>
              <a:t>Nasze idee</a:t>
            </a:r>
          </a:p>
        </p:txBody>
      </p:sp>
      <p:sp>
        <p:nvSpPr>
          <p:cNvPr id="3" name="Symbol zastępczy zawartości 2">
            <a:extLst>
              <a:ext uri="{FF2B5EF4-FFF2-40B4-BE49-F238E27FC236}">
                <a16:creationId xmlns:a16="http://schemas.microsoft.com/office/drawing/2014/main" id="{A995509A-71CF-41FA-B8A3-EE9EC5E03663}"/>
              </a:ext>
            </a:extLst>
          </p:cNvPr>
          <p:cNvSpPr>
            <a:spLocks noGrp="1"/>
          </p:cNvSpPr>
          <p:nvPr>
            <p:ph idx="1"/>
          </p:nvPr>
        </p:nvSpPr>
        <p:spPr>
          <a:xfrm>
            <a:off x="581192" y="3158836"/>
            <a:ext cx="11029616" cy="2816514"/>
          </a:xfrm>
        </p:spPr>
        <p:txBody>
          <a:bodyPr>
            <a:normAutofit fontScale="77500" lnSpcReduction="20000"/>
          </a:bodyPr>
          <a:lstStyle/>
          <a:p>
            <a:r>
              <a:rPr lang="pl-PL" sz="2600" dirty="0"/>
              <a:t>pokazujemy możliwości edukacji, rozwoju - kształcimy holistycznie, interdyscyplinarnie </a:t>
            </a:r>
          </a:p>
          <a:p>
            <a:r>
              <a:rPr lang="pl-PL" sz="2600" dirty="0"/>
              <a:t>inspirujemy do szukania własnej ścieżki</a:t>
            </a:r>
          </a:p>
          <a:p>
            <a:r>
              <a:rPr lang="pl-PL" sz="2600" dirty="0"/>
              <a:t>rozmawiamy, badamy, pracujemy w kontakcie z uczniami</a:t>
            </a:r>
          </a:p>
          <a:p>
            <a:r>
              <a:rPr lang="pl-PL" sz="2600" dirty="0"/>
              <a:t>uwrażliwiamy społecznie – kształtujemy postawy otwartości, tolerancji, szacunku dla innych</a:t>
            </a:r>
          </a:p>
          <a:p>
            <a:r>
              <a:rPr lang="pl-PL" sz="2600" dirty="0"/>
              <a:t>przygotowujemy do wyboru profilu w DP</a:t>
            </a:r>
          </a:p>
          <a:p>
            <a:r>
              <a:rPr lang="pl-PL" sz="2600" dirty="0"/>
              <a:t>pracujemy nad poziomem j. angielskiego – C1</a:t>
            </a:r>
          </a:p>
          <a:p>
            <a:r>
              <a:rPr lang="pl-PL" sz="2600" dirty="0"/>
              <a:t>nie przeciążamy uczniów – na rozwój trzeba mieć czas!</a:t>
            </a:r>
          </a:p>
          <a:p>
            <a:pPr marL="0" indent="0">
              <a:buNone/>
            </a:pPr>
            <a:endParaRPr lang="pl-PL" sz="2400" dirty="0"/>
          </a:p>
          <a:p>
            <a:endParaRPr lang="pl-PL" dirty="0"/>
          </a:p>
          <a:p>
            <a:endParaRPr lang="pl-PL" dirty="0"/>
          </a:p>
          <a:p>
            <a:endParaRPr lang="pl-PL" dirty="0"/>
          </a:p>
        </p:txBody>
      </p:sp>
    </p:spTree>
    <p:extLst>
      <p:ext uri="{BB962C8B-B14F-4D97-AF65-F5344CB8AC3E}">
        <p14:creationId xmlns:p14="http://schemas.microsoft.com/office/powerpoint/2010/main" val="259856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D9F2BD-C303-4167-94F3-63E67A6DF936}"/>
              </a:ext>
            </a:extLst>
          </p:cNvPr>
          <p:cNvSpPr>
            <a:spLocks noGrp="1"/>
          </p:cNvSpPr>
          <p:nvPr>
            <p:ph type="title"/>
          </p:nvPr>
        </p:nvSpPr>
        <p:spPr/>
        <p:txBody>
          <a:bodyPr/>
          <a:lstStyle/>
          <a:p>
            <a:r>
              <a:rPr lang="pl-PL" dirty="0"/>
              <a:t>Jak to robimy w </a:t>
            </a:r>
            <a:r>
              <a:rPr lang="pl-PL" dirty="0" err="1"/>
              <a:t>pre-dp</a:t>
            </a:r>
            <a:r>
              <a:rPr lang="pl-PL" dirty="0"/>
              <a:t> 1</a:t>
            </a:r>
          </a:p>
        </p:txBody>
      </p:sp>
      <p:sp>
        <p:nvSpPr>
          <p:cNvPr id="3" name="Symbol zastępczy zawartości 2">
            <a:extLst>
              <a:ext uri="{FF2B5EF4-FFF2-40B4-BE49-F238E27FC236}">
                <a16:creationId xmlns:a16="http://schemas.microsoft.com/office/drawing/2014/main" id="{60984509-642C-4634-A89A-6811DAB3D3A9}"/>
              </a:ext>
            </a:extLst>
          </p:cNvPr>
          <p:cNvSpPr>
            <a:spLocks noGrp="1"/>
          </p:cNvSpPr>
          <p:nvPr>
            <p:ph idx="1"/>
          </p:nvPr>
        </p:nvSpPr>
        <p:spPr>
          <a:xfrm>
            <a:off x="1295401" y="2556932"/>
            <a:ext cx="9601196" cy="3488688"/>
          </a:xfrm>
        </p:spPr>
        <p:txBody>
          <a:bodyPr>
            <a:normAutofit fontScale="77500" lnSpcReduction="20000"/>
          </a:bodyPr>
          <a:lstStyle/>
          <a:p>
            <a:r>
              <a:rPr lang="pl-PL" dirty="0"/>
              <a:t>uczymy wszystkich przedmiotów obowiązkowych</a:t>
            </a:r>
          </a:p>
          <a:p>
            <a:r>
              <a:rPr lang="pl-PL" dirty="0"/>
              <a:t>stopniowo wprowadzamy nauczanie w j. angielskim – z wyjątkiem historii i geografii Polski</a:t>
            </a:r>
          </a:p>
          <a:p>
            <a:r>
              <a:rPr lang="pl-PL" dirty="0"/>
              <a:t>prowadzimy zajęcia teatralne i plastyczne</a:t>
            </a:r>
          </a:p>
          <a:p>
            <a:r>
              <a:rPr lang="pl-PL" dirty="0"/>
              <a:t>każdy uczeń musi spróbować nauki 6 (z 10 ) przedmiotów na rozszerzonym poziomie (biologia, chemia, CS, fizyka, historia, filozofia, psychologia, ekonomia, geografia, j. polski)</a:t>
            </a:r>
          </a:p>
          <a:p>
            <a:r>
              <a:rPr lang="pl-PL" dirty="0"/>
              <a:t>uczymy </a:t>
            </a:r>
            <a:r>
              <a:rPr lang="pl-PL" dirty="0" err="1"/>
              <a:t>Academic</a:t>
            </a:r>
            <a:r>
              <a:rPr lang="pl-PL" dirty="0"/>
              <a:t> </a:t>
            </a:r>
            <a:r>
              <a:rPr lang="pl-PL" dirty="0" err="1"/>
              <a:t>Writing</a:t>
            </a:r>
            <a:endParaRPr lang="pl-PL" dirty="0"/>
          </a:p>
          <a:p>
            <a:r>
              <a:rPr lang="pl-PL" dirty="0"/>
              <a:t>uczymy sztuki prezentacji, wystąpień, samodzielnego przygotowania dużej pracy na wybrany temat</a:t>
            </a:r>
          </a:p>
          <a:p>
            <a:r>
              <a:rPr lang="pl-PL" dirty="0"/>
              <a:t>uczymy j. obcych w grupach dzielonych wedle umiejętności uczniów</a:t>
            </a:r>
          </a:p>
          <a:p>
            <a:pPr marL="0" indent="0">
              <a:buNone/>
            </a:pPr>
            <a:r>
              <a:rPr lang="pl-PL" dirty="0"/>
              <a:t>  </a:t>
            </a:r>
          </a:p>
          <a:p>
            <a:endParaRPr lang="pl-PL" dirty="0"/>
          </a:p>
          <a:p>
            <a:endParaRPr lang="pl-PL" dirty="0"/>
          </a:p>
        </p:txBody>
      </p:sp>
    </p:spTree>
    <p:extLst>
      <p:ext uri="{BB962C8B-B14F-4D97-AF65-F5344CB8AC3E}">
        <p14:creationId xmlns:p14="http://schemas.microsoft.com/office/powerpoint/2010/main" val="141288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70F527-43A2-4C76-AD38-5477FEC69217}"/>
              </a:ext>
            </a:extLst>
          </p:cNvPr>
          <p:cNvSpPr>
            <a:spLocks noGrp="1"/>
          </p:cNvSpPr>
          <p:nvPr>
            <p:ph type="title"/>
          </p:nvPr>
        </p:nvSpPr>
        <p:spPr/>
        <p:txBody>
          <a:bodyPr/>
          <a:lstStyle/>
          <a:p>
            <a:r>
              <a:rPr lang="pl-PL" dirty="0"/>
              <a:t>Jak to robimy w </a:t>
            </a:r>
            <a:r>
              <a:rPr lang="pl-PL" dirty="0" err="1"/>
              <a:t>pre-dp</a:t>
            </a:r>
            <a:r>
              <a:rPr lang="pl-PL" dirty="0"/>
              <a:t> 2</a:t>
            </a:r>
          </a:p>
        </p:txBody>
      </p:sp>
      <p:sp>
        <p:nvSpPr>
          <p:cNvPr id="3" name="Symbol zastępczy zawartości 2">
            <a:extLst>
              <a:ext uri="{FF2B5EF4-FFF2-40B4-BE49-F238E27FC236}">
                <a16:creationId xmlns:a16="http://schemas.microsoft.com/office/drawing/2014/main" id="{8FADFFF1-0050-4F9C-B2B2-DB5847762AF3}"/>
              </a:ext>
            </a:extLst>
          </p:cNvPr>
          <p:cNvSpPr>
            <a:spLocks noGrp="1"/>
          </p:cNvSpPr>
          <p:nvPr>
            <p:ph idx="1"/>
          </p:nvPr>
        </p:nvSpPr>
        <p:spPr/>
        <p:txBody>
          <a:bodyPr>
            <a:normAutofit fontScale="85000" lnSpcReduction="10000"/>
          </a:bodyPr>
          <a:lstStyle/>
          <a:p>
            <a:r>
              <a:rPr lang="pl-PL" dirty="0"/>
              <a:t>uczymy w j. angielskim większości przedmiotów – z wyjątkiem historii i geografii Polski</a:t>
            </a:r>
          </a:p>
          <a:p>
            <a:r>
              <a:rPr lang="pl-PL" dirty="0"/>
              <a:t>poziomujemy lekcje matematyki – HL, SL </a:t>
            </a:r>
          </a:p>
          <a:p>
            <a:r>
              <a:rPr lang="pl-PL" dirty="0"/>
              <a:t>każdy uczeń musi spróbować nauki 4 ( z 10) przedmiotów na rozszerzonym poziomie (biologia, chemia, CS, fizyka, historia, filozofia, psychologia, ekonomia, geografia, j. polski)</a:t>
            </a:r>
          </a:p>
          <a:p>
            <a:r>
              <a:rPr lang="pl-PL" dirty="0"/>
              <a:t>osobny fakultet z English A – dla uczniów, którzy planują się go uczyć w DP</a:t>
            </a:r>
          </a:p>
          <a:p>
            <a:r>
              <a:rPr lang="pl-PL" dirty="0"/>
              <a:t>każdy uczeń pisze pracę badawczą z wybranego przedmiotu (z 10) po opieką nauczyciela</a:t>
            </a:r>
          </a:p>
          <a:p>
            <a:r>
              <a:rPr lang="pl-PL" dirty="0"/>
              <a:t>każdy uczeń realizuje projekt społeczny</a:t>
            </a:r>
          </a:p>
          <a:p>
            <a:r>
              <a:rPr lang="pl-PL" dirty="0"/>
              <a:t>w drugiej połowie roku uczeń musi wybrać ścieżkę nauki w DP – ma wsparcie nauczycieli</a:t>
            </a:r>
          </a:p>
          <a:p>
            <a:pPr marL="0" indent="0">
              <a:buNone/>
            </a:pPr>
            <a:endParaRPr lang="pl-PL" dirty="0"/>
          </a:p>
          <a:p>
            <a:pPr marL="0" indent="0">
              <a:buNone/>
            </a:pPr>
            <a:endParaRPr lang="pl-PL" dirty="0"/>
          </a:p>
        </p:txBody>
      </p:sp>
    </p:spTree>
    <p:extLst>
      <p:ext uri="{BB962C8B-B14F-4D97-AF65-F5344CB8AC3E}">
        <p14:creationId xmlns:p14="http://schemas.microsoft.com/office/powerpoint/2010/main" val="270871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85462E-8134-4971-B4EE-C8963C2EC1EF}"/>
              </a:ext>
            </a:extLst>
          </p:cNvPr>
          <p:cNvSpPr>
            <a:spLocks noGrp="1"/>
          </p:cNvSpPr>
          <p:nvPr>
            <p:ph type="title"/>
          </p:nvPr>
        </p:nvSpPr>
        <p:spPr/>
        <p:txBody>
          <a:bodyPr/>
          <a:lstStyle/>
          <a:p>
            <a:r>
              <a:rPr lang="pl-PL" dirty="0"/>
              <a:t>Poza lekcjami</a:t>
            </a:r>
          </a:p>
        </p:txBody>
      </p:sp>
      <p:sp>
        <p:nvSpPr>
          <p:cNvPr id="3" name="Symbol zastępczy zawartości 2">
            <a:extLst>
              <a:ext uri="{FF2B5EF4-FFF2-40B4-BE49-F238E27FC236}">
                <a16:creationId xmlns:a16="http://schemas.microsoft.com/office/drawing/2014/main" id="{D296F393-147D-4348-A86A-D523D61796D7}"/>
              </a:ext>
            </a:extLst>
          </p:cNvPr>
          <p:cNvSpPr>
            <a:spLocks noGrp="1"/>
          </p:cNvSpPr>
          <p:nvPr>
            <p:ph idx="1"/>
          </p:nvPr>
        </p:nvSpPr>
        <p:spPr>
          <a:xfrm>
            <a:off x="581192" y="2554274"/>
            <a:ext cx="11029616" cy="3725614"/>
          </a:xfrm>
        </p:spPr>
        <p:txBody>
          <a:bodyPr>
            <a:normAutofit lnSpcReduction="10000"/>
          </a:bodyPr>
          <a:lstStyle/>
          <a:p>
            <a:r>
              <a:rPr lang="pl-PL" dirty="0"/>
              <a:t>organizujemy kółka – przedmiotowe (np. matematyczne, fizyczne), artystyczne (np. fotograficzne), sportowe (SKS), szachowe</a:t>
            </a:r>
          </a:p>
          <a:p>
            <a:r>
              <a:rPr lang="pl-PL" dirty="0"/>
              <a:t>chodzimy do teatru, do muzeum</a:t>
            </a:r>
          </a:p>
          <a:p>
            <a:r>
              <a:rPr lang="pl-PL" dirty="0"/>
              <a:t>organizujemy wyjazdy, imprezy – integracyjne, sportowe, językowe…</a:t>
            </a:r>
          </a:p>
          <a:p>
            <a:r>
              <a:rPr lang="pl-PL" dirty="0"/>
              <a:t>mamy Ligę </a:t>
            </a:r>
            <a:r>
              <a:rPr lang="pl-PL" dirty="0" err="1"/>
              <a:t>Debatancką</a:t>
            </a:r>
            <a:r>
              <a:rPr lang="pl-PL" dirty="0"/>
              <a:t>, MUN, MOOT, </a:t>
            </a:r>
            <a:r>
              <a:rPr lang="pl-PL" dirty="0" err="1"/>
              <a:t>TedX</a:t>
            </a:r>
            <a:r>
              <a:rPr lang="pl-PL" dirty="0"/>
              <a:t>…</a:t>
            </a:r>
          </a:p>
          <a:p>
            <a:r>
              <a:rPr lang="pl-PL" dirty="0"/>
              <a:t>organizujemy spotkania z ciekawymi ludźmi – również naszymi absolwentami</a:t>
            </a:r>
          </a:p>
          <a:p>
            <a:r>
              <a:rPr lang="pl-PL" dirty="0"/>
              <a:t>prowadzimy </a:t>
            </a:r>
            <a:r>
              <a:rPr lang="pl-PL" dirty="0" err="1"/>
              <a:t>tutoring</a:t>
            </a:r>
            <a:r>
              <a:rPr lang="pl-PL" dirty="0"/>
              <a:t> – rozwojowy, edukacyjny </a:t>
            </a:r>
          </a:p>
          <a:p>
            <a:r>
              <a:rPr lang="pl-PL" dirty="0"/>
              <a:t>wspieramy aplikacje na uczelnie zagraniczne</a:t>
            </a:r>
          </a:p>
          <a:p>
            <a:endParaRPr lang="pl-PL" dirty="0"/>
          </a:p>
          <a:p>
            <a:endParaRPr lang="pl-PL" dirty="0"/>
          </a:p>
          <a:p>
            <a:endParaRPr lang="pl-PL" dirty="0"/>
          </a:p>
        </p:txBody>
      </p:sp>
    </p:spTree>
    <p:extLst>
      <p:ext uri="{BB962C8B-B14F-4D97-AF65-F5344CB8AC3E}">
        <p14:creationId xmlns:p14="http://schemas.microsoft.com/office/powerpoint/2010/main" val="14442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C398CA-9E9B-4199-AD36-EBB5D5E1F49B}"/>
              </a:ext>
            </a:extLst>
          </p:cNvPr>
          <p:cNvSpPr>
            <a:spLocks noGrp="1"/>
          </p:cNvSpPr>
          <p:nvPr>
            <p:ph type="title"/>
          </p:nvPr>
        </p:nvSpPr>
        <p:spPr>
          <a:xfrm>
            <a:off x="581192" y="702156"/>
            <a:ext cx="11029616" cy="862148"/>
          </a:xfrm>
        </p:spPr>
        <p:txBody>
          <a:bodyPr>
            <a:normAutofit fontScale="90000"/>
          </a:bodyPr>
          <a:lstStyle/>
          <a:p>
            <a:br>
              <a:rPr lang="pl-PL" dirty="0"/>
            </a:br>
            <a:r>
              <a:rPr lang="pl-PL" dirty="0"/>
              <a:t>Stypendia</a:t>
            </a:r>
            <a:br>
              <a:rPr lang="pl-PL" dirty="0"/>
            </a:br>
            <a:endParaRPr lang="pl-PL" dirty="0"/>
          </a:p>
        </p:txBody>
      </p:sp>
      <p:sp>
        <p:nvSpPr>
          <p:cNvPr id="3" name="Symbol zastępczy zawartości 2">
            <a:extLst>
              <a:ext uri="{FF2B5EF4-FFF2-40B4-BE49-F238E27FC236}">
                <a16:creationId xmlns:a16="http://schemas.microsoft.com/office/drawing/2014/main" id="{2762A180-6838-4373-AC58-11566ECAE4E6}"/>
              </a:ext>
            </a:extLst>
          </p:cNvPr>
          <p:cNvSpPr>
            <a:spLocks noGrp="1"/>
          </p:cNvSpPr>
          <p:nvPr>
            <p:ph idx="1"/>
          </p:nvPr>
        </p:nvSpPr>
        <p:spPr>
          <a:xfrm>
            <a:off x="1295401" y="2448475"/>
            <a:ext cx="9601196" cy="3427393"/>
          </a:xfrm>
        </p:spPr>
        <p:txBody>
          <a:bodyPr>
            <a:normAutofit fontScale="92500" lnSpcReduction="20000"/>
          </a:bodyPr>
          <a:lstStyle/>
          <a:p>
            <a:r>
              <a:rPr lang="pl-PL" dirty="0"/>
              <a:t>Z Funduszu 2SLO – Talenty im Artura Kozłowskiego</a:t>
            </a:r>
          </a:p>
          <a:p>
            <a:pPr lvl="1"/>
            <a:r>
              <a:rPr lang="pl-PL" dirty="0"/>
              <a:t>dla utalentowanych uczniów, których rodziców nie stać na opłacanie szkoły  w pełnej wysokości</a:t>
            </a:r>
          </a:p>
          <a:p>
            <a:pPr lvl="1"/>
            <a:r>
              <a:rPr lang="pl-PL" dirty="0"/>
              <a:t>dla uczniów 2 SLO, których rodzice znaleźli się w trudnej sytuacji materialnej</a:t>
            </a:r>
          </a:p>
          <a:p>
            <a:r>
              <a:rPr lang="pl-PL" dirty="0"/>
              <a:t>Szkolne - za osiągnięcia</a:t>
            </a:r>
          </a:p>
          <a:p>
            <a:pPr lvl="1"/>
            <a:r>
              <a:rPr lang="pl-PL" dirty="0"/>
              <a:t>naukowe</a:t>
            </a:r>
          </a:p>
          <a:p>
            <a:pPr lvl="1"/>
            <a:r>
              <a:rPr lang="pl-PL" dirty="0"/>
              <a:t>sportowe</a:t>
            </a:r>
          </a:p>
          <a:p>
            <a:pPr lvl="1"/>
            <a:r>
              <a:rPr lang="pl-PL" dirty="0"/>
              <a:t>artystyczne</a:t>
            </a:r>
          </a:p>
          <a:p>
            <a:pPr lvl="1"/>
            <a:r>
              <a:rPr lang="pl-PL" dirty="0"/>
              <a:t>społeczne</a:t>
            </a:r>
          </a:p>
        </p:txBody>
      </p:sp>
    </p:spTree>
    <p:extLst>
      <p:ext uri="{BB962C8B-B14F-4D97-AF65-F5344CB8AC3E}">
        <p14:creationId xmlns:p14="http://schemas.microsoft.com/office/powerpoint/2010/main" val="224317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39E519-5FE6-4A32-90D9-D19D652A6C94}"/>
              </a:ext>
            </a:extLst>
          </p:cNvPr>
          <p:cNvSpPr>
            <a:spLocks noGrp="1"/>
          </p:cNvSpPr>
          <p:nvPr>
            <p:ph type="title"/>
          </p:nvPr>
        </p:nvSpPr>
        <p:spPr/>
        <p:txBody>
          <a:bodyPr/>
          <a:lstStyle/>
          <a:p>
            <a:r>
              <a:rPr lang="pl-PL" dirty="0"/>
              <a:t>rekrutacja</a:t>
            </a:r>
          </a:p>
        </p:txBody>
      </p:sp>
      <p:sp>
        <p:nvSpPr>
          <p:cNvPr id="3" name="Symbol zastępczy zawartości 2">
            <a:extLst>
              <a:ext uri="{FF2B5EF4-FFF2-40B4-BE49-F238E27FC236}">
                <a16:creationId xmlns:a16="http://schemas.microsoft.com/office/drawing/2014/main" id="{39710497-9342-4B80-A42B-FD138B256163}"/>
              </a:ext>
            </a:extLst>
          </p:cNvPr>
          <p:cNvSpPr>
            <a:spLocks noGrp="1"/>
          </p:cNvSpPr>
          <p:nvPr>
            <p:ph idx="1"/>
          </p:nvPr>
        </p:nvSpPr>
        <p:spPr>
          <a:xfrm>
            <a:off x="680132" y="2644959"/>
            <a:ext cx="10930675" cy="3330391"/>
          </a:xfrm>
        </p:spPr>
        <p:txBody>
          <a:bodyPr>
            <a:normAutofit fontScale="85000" lnSpcReduction="20000"/>
          </a:bodyPr>
          <a:lstStyle/>
          <a:p>
            <a:r>
              <a:rPr lang="pl-PL" dirty="0"/>
              <a:t>Aby zostać uczniem 2 SLO trzeba zdać egzamin pisemny </a:t>
            </a:r>
          </a:p>
          <a:p>
            <a:pPr lvl="1"/>
            <a:r>
              <a:rPr lang="pl-PL" dirty="0"/>
              <a:t>z matematyki (w jęz. polskim lub angielskim) oraz języka angielskiego – 25 marca</a:t>
            </a:r>
          </a:p>
          <a:p>
            <a:pPr lvl="1"/>
            <a:r>
              <a:rPr lang="pl-PL" dirty="0"/>
              <a:t>z języka polskiego – 26 marca</a:t>
            </a:r>
          </a:p>
          <a:p>
            <a:pPr lvl="2"/>
            <a:r>
              <a:rPr lang="pl-PL" dirty="0"/>
              <a:t>obcokrajowcy i Polacy, którzy kształcili się za granicą min. przez 5 lat, mogą zamiast polskiego zdawać English A</a:t>
            </a:r>
          </a:p>
          <a:p>
            <a:r>
              <a:rPr lang="pl-PL" dirty="0"/>
              <a:t>A także odbyć rozmowę kwalifikacyjną</a:t>
            </a:r>
          </a:p>
          <a:p>
            <a:pPr lvl="1"/>
            <a:r>
              <a:rPr lang="pl-PL" dirty="0"/>
              <a:t>w jęz. polskim lub angielskim – 15 lub 16 kwietnia</a:t>
            </a:r>
          </a:p>
          <a:p>
            <a:r>
              <a:rPr lang="pl-PL" dirty="0"/>
              <a:t>Wyniki egzaminu </a:t>
            </a:r>
          </a:p>
          <a:p>
            <a:pPr lvl="1"/>
            <a:r>
              <a:rPr lang="pl-PL" dirty="0"/>
              <a:t>lista przyjętych i lista rezerwowa - do 28 kwietnia</a:t>
            </a:r>
          </a:p>
          <a:p>
            <a:pPr lvl="1"/>
            <a:r>
              <a:rPr lang="pl-PL" dirty="0"/>
              <a:t>potwierdzenie decyzji o wyborze szkoły – do 5 maja</a:t>
            </a:r>
          </a:p>
          <a:p>
            <a:endParaRPr lang="pl-PL" dirty="0"/>
          </a:p>
          <a:p>
            <a:endParaRPr lang="pl-PL" dirty="0"/>
          </a:p>
          <a:p>
            <a:pPr marL="324000" lvl="1" indent="0">
              <a:buNone/>
            </a:pPr>
            <a:endParaRPr lang="pl-PL" dirty="0"/>
          </a:p>
          <a:p>
            <a:pPr marL="0" indent="0">
              <a:buNone/>
            </a:pPr>
            <a:endParaRPr lang="pl-PL" dirty="0"/>
          </a:p>
          <a:p>
            <a:endParaRPr lang="pl-PL" dirty="0"/>
          </a:p>
          <a:p>
            <a:pPr lvl="1"/>
            <a:endParaRPr lang="pl-PL" dirty="0"/>
          </a:p>
        </p:txBody>
      </p:sp>
    </p:spTree>
    <p:extLst>
      <p:ext uri="{BB962C8B-B14F-4D97-AF65-F5344CB8AC3E}">
        <p14:creationId xmlns:p14="http://schemas.microsoft.com/office/powerpoint/2010/main" val="250002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75E53D-FC29-4810-A8D1-48ADE27028B1}"/>
              </a:ext>
            </a:extLst>
          </p:cNvPr>
          <p:cNvSpPr>
            <a:spLocks noGrp="1"/>
          </p:cNvSpPr>
          <p:nvPr>
            <p:ph type="title"/>
          </p:nvPr>
        </p:nvSpPr>
        <p:spPr/>
        <p:txBody>
          <a:bodyPr/>
          <a:lstStyle/>
          <a:p>
            <a:r>
              <a:rPr lang="pl-PL" dirty="0"/>
              <a:t>rekrutacja</a:t>
            </a:r>
          </a:p>
        </p:txBody>
      </p:sp>
      <p:sp>
        <p:nvSpPr>
          <p:cNvPr id="3" name="Symbol zastępczy zawartości 2">
            <a:extLst>
              <a:ext uri="{FF2B5EF4-FFF2-40B4-BE49-F238E27FC236}">
                <a16:creationId xmlns:a16="http://schemas.microsoft.com/office/drawing/2014/main" id="{3F3EBC5F-2783-4CF8-97CC-D0B775367D18}"/>
              </a:ext>
            </a:extLst>
          </p:cNvPr>
          <p:cNvSpPr>
            <a:spLocks noGrp="1"/>
          </p:cNvSpPr>
          <p:nvPr>
            <p:ph idx="1"/>
          </p:nvPr>
        </p:nvSpPr>
        <p:spPr>
          <a:xfrm>
            <a:off x="581192" y="2493819"/>
            <a:ext cx="11029615" cy="3680270"/>
          </a:xfrm>
        </p:spPr>
        <p:txBody>
          <a:bodyPr>
            <a:normAutofit fontScale="70000" lnSpcReduction="20000"/>
          </a:bodyPr>
          <a:lstStyle/>
          <a:p>
            <a:r>
              <a:rPr lang="pl-PL" dirty="0"/>
              <a:t>Zapisy na egzamin </a:t>
            </a:r>
            <a:r>
              <a:rPr lang="pl-PL" u="sng" dirty="0"/>
              <a:t>tylko drogą elektroniczną </a:t>
            </a:r>
            <a:r>
              <a:rPr lang="pl-PL" dirty="0"/>
              <a:t>przyjmujemy do 17 marca </a:t>
            </a:r>
          </a:p>
          <a:p>
            <a:pPr lvl="1"/>
            <a:r>
              <a:rPr lang="pl-PL" dirty="0"/>
              <a:t>z </a:t>
            </a:r>
            <a:r>
              <a:rPr lang="pl-PL" dirty="0">
                <a:hlinkClick r:id="rId2"/>
              </a:rPr>
              <a:t>www.2slo.pl</a:t>
            </a:r>
            <a:r>
              <a:rPr lang="pl-PL" dirty="0"/>
              <a:t> należy pobrać kartę zgłoszenia</a:t>
            </a:r>
          </a:p>
          <a:p>
            <a:pPr lvl="1"/>
            <a:r>
              <a:rPr lang="pl-PL" dirty="0"/>
              <a:t>należy opłacić egzamin – 750 zł – przelewem na konto szkoły</a:t>
            </a:r>
            <a:r>
              <a:rPr lang="pl-PL" b="1" dirty="0">
                <a:solidFill>
                  <a:srgbClr val="969696"/>
                </a:solidFill>
                <a:latin typeface="Montserrat" panose="00000500000000000000" pitchFamily="2" charset="-18"/>
              </a:rPr>
              <a:t> 51 1050 1038 1000 0022 5870 2535</a:t>
            </a:r>
            <a:endParaRPr lang="pl-PL" dirty="0"/>
          </a:p>
          <a:p>
            <a:pPr lvl="1"/>
            <a:r>
              <a:rPr lang="pl-PL" dirty="0"/>
              <a:t>wypełnioną kartę zgłoszenia wraz z potwierdzeniem przelewu należy przesłać do sekretariatu </a:t>
            </a:r>
            <a:r>
              <a:rPr lang="pl-PL" dirty="0">
                <a:hlinkClick r:id="rId3"/>
              </a:rPr>
              <a:t>info_ib@2slo.pl</a:t>
            </a:r>
            <a:endParaRPr lang="pl-PL" dirty="0"/>
          </a:p>
          <a:p>
            <a:pPr lvl="1"/>
            <a:r>
              <a:rPr lang="pl-PL" dirty="0"/>
              <a:t>następnie trzeba poczekać na przesłanie wejściówki na egzamin z numerem kandydata – to ważne!</a:t>
            </a:r>
          </a:p>
          <a:p>
            <a:pPr lvl="1"/>
            <a:r>
              <a:rPr lang="pl-PL" dirty="0"/>
              <a:t>jeśli kandydat ma szczególne potrzeby edukacyjne – należy to zgłosić i przesłać dokumenty, które je potwierdzają</a:t>
            </a:r>
          </a:p>
          <a:p>
            <a:pPr lvl="1"/>
            <a:r>
              <a:rPr lang="pl-PL" dirty="0"/>
              <a:t>jeśli kandydat chce zamiast j. polskiego zdawać English A – należy to zgłosić i przesłać dokumenty, które potwierdzają jego prawo do </a:t>
            </a:r>
            <a:r>
              <a:rPr lang="pl-PL" dirty="0" err="1"/>
              <a:t>EngA</a:t>
            </a:r>
            <a:endParaRPr lang="pl-PL" dirty="0"/>
          </a:p>
          <a:p>
            <a:r>
              <a:rPr lang="pl-PL" dirty="0"/>
              <a:t>Otwieramy 3 klasy pierwsze</a:t>
            </a:r>
          </a:p>
          <a:p>
            <a:pPr lvl="1"/>
            <a:r>
              <a:rPr lang="pl-PL" dirty="0"/>
              <a:t>liczba uczniów w klasie max 22 osoby</a:t>
            </a:r>
          </a:p>
          <a:p>
            <a:pPr lvl="1"/>
            <a:r>
              <a:rPr lang="pl-PL" dirty="0"/>
              <a:t>zaczynamy od wyjazdu integracyjnego</a:t>
            </a:r>
          </a:p>
          <a:p>
            <a:pPr marL="324000" lvl="1" indent="0">
              <a:buNone/>
            </a:pPr>
            <a:r>
              <a:rPr lang="pl-PL" dirty="0"/>
              <a:t>									</a:t>
            </a:r>
            <a:r>
              <a:rPr lang="pl-PL" sz="3600" b="1" dirty="0"/>
              <a:t>ZAPRASZAMY DO DWÓJKI !</a:t>
            </a:r>
          </a:p>
          <a:p>
            <a:pPr lvl="1"/>
            <a:endParaRPr lang="pl-PL" dirty="0"/>
          </a:p>
          <a:p>
            <a:pPr marL="324000" lvl="1" indent="0">
              <a:buNone/>
            </a:pPr>
            <a:endParaRPr lang="pl-PL" dirty="0"/>
          </a:p>
          <a:p>
            <a:pPr lvl="1"/>
            <a:endParaRPr lang="pl-PL" dirty="0"/>
          </a:p>
          <a:p>
            <a:pPr lvl="1"/>
            <a:endParaRPr lang="pl-PL" dirty="0"/>
          </a:p>
          <a:p>
            <a:pPr lvl="1"/>
            <a:endParaRPr lang="pl-PL" dirty="0"/>
          </a:p>
          <a:p>
            <a:pPr lvl="1"/>
            <a:endParaRPr lang="pl-PL" dirty="0"/>
          </a:p>
        </p:txBody>
      </p:sp>
      <p:sp>
        <p:nvSpPr>
          <p:cNvPr id="4" name="Symbol zastępczy daty 3">
            <a:extLst>
              <a:ext uri="{FF2B5EF4-FFF2-40B4-BE49-F238E27FC236}">
                <a16:creationId xmlns:a16="http://schemas.microsoft.com/office/drawing/2014/main" id="{2DED91A1-0240-4A5A-9A74-136D1B3156B9}"/>
              </a:ext>
            </a:extLst>
          </p:cNvPr>
          <p:cNvSpPr>
            <a:spLocks noGrp="1"/>
          </p:cNvSpPr>
          <p:nvPr>
            <p:ph type="dt" sz="half" idx="10"/>
          </p:nvPr>
        </p:nvSpPr>
        <p:spPr>
          <a:xfrm>
            <a:off x="7605951" y="6710638"/>
            <a:ext cx="4198122" cy="78402"/>
          </a:xfrm>
        </p:spPr>
        <p:txBody>
          <a:bodyPr/>
          <a:lstStyle/>
          <a:p>
            <a:pPr rtl="0"/>
            <a:endParaRPr lang="en-US" dirty="0"/>
          </a:p>
        </p:txBody>
      </p:sp>
    </p:spTree>
    <p:extLst>
      <p:ext uri="{BB962C8B-B14F-4D97-AF65-F5344CB8AC3E}">
        <p14:creationId xmlns:p14="http://schemas.microsoft.com/office/powerpoint/2010/main" val="449385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206</TotalTime>
  <Words>647</Words>
  <Application>Microsoft Office PowerPoint</Application>
  <PresentationFormat>Panoramiczny</PresentationFormat>
  <Paragraphs>85</Paragraphs>
  <Slides>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9</vt:i4>
      </vt:variant>
    </vt:vector>
  </HeadingPairs>
  <TitlesOfParts>
    <vt:vector size="14" baseType="lpstr">
      <vt:lpstr>Arial</vt:lpstr>
      <vt:lpstr>Calibri</vt:lpstr>
      <vt:lpstr>Garamond</vt:lpstr>
      <vt:lpstr>Montserrat</vt:lpstr>
      <vt:lpstr>Organiczny</vt:lpstr>
      <vt:lpstr>2nd SLO with international branches  </vt:lpstr>
      <vt:lpstr>Krótka historia</vt:lpstr>
      <vt:lpstr>Nasze idee</vt:lpstr>
      <vt:lpstr>Jak to robimy w pre-dp 1</vt:lpstr>
      <vt:lpstr>Jak to robimy w pre-dp 2</vt:lpstr>
      <vt:lpstr>Poza lekcjami</vt:lpstr>
      <vt:lpstr> Stypendia </vt:lpstr>
      <vt:lpstr>rekrutacja</vt:lpstr>
      <vt:lpstr>rekrutacja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SLO  Pre-DP</dc:title>
  <dc:creator>Anna Sobala</dc:creator>
  <cp:lastModifiedBy>Anna Sobala</cp:lastModifiedBy>
  <cp:revision>3</cp:revision>
  <dcterms:created xsi:type="dcterms:W3CDTF">2022-02-11T07:53:39Z</dcterms:created>
  <dcterms:modified xsi:type="dcterms:W3CDTF">2023-02-03T10:56:14Z</dcterms:modified>
</cp:coreProperties>
</file>